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6" r:id="rId9"/>
    <p:sldId id="264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45646-90E1-44D8-AF19-297232EBBE5C}" v="1849" dt="2019-01-08T17:30:59.5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10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5D69B093-118D-1741-8919-161214198A6C}"/>
  </pc:docChgLst>
  <pc:docChgLst>
    <pc:chgData name="Song, Lixing" userId="d86a4794-d57c-4f6d-acee-3349d9d3edfc" providerId="ADAL" clId="{41CAD8FE-0633-0C44-91B6-9FBD914D6317}"/>
  </pc:docChgLst>
  <pc:docChgLst>
    <pc:chgData name="Hewner, Michael P" userId="S::hewner@rose-hulman.edu::7f3f83dd-6dfb-4127-a87f-c1714bd4fac9" providerId="AD" clId="Web-{F9708011-7568-41C9-87D3-1F8DD4DC9D72}"/>
    <pc:docChg chg="modSld">
      <pc:chgData name="Hewner, Michael P" userId="S::hewner@rose-hulman.edu::7f3f83dd-6dfb-4127-a87f-c1714bd4fac9" providerId="AD" clId="Web-{F9708011-7568-41C9-87D3-1F8DD4DC9D72}" dt="2019-01-07T14:56:56.760" v="0"/>
      <pc:docMkLst>
        <pc:docMk/>
      </pc:docMkLst>
      <pc:sldChg chg="delSp">
        <pc:chgData name="Hewner, Michael P" userId="S::hewner@rose-hulman.edu::7f3f83dd-6dfb-4127-a87f-c1714bd4fac9" providerId="AD" clId="Web-{F9708011-7568-41C9-87D3-1F8DD4DC9D72}" dt="2019-01-07T14:56:56.760" v="0"/>
        <pc:sldMkLst>
          <pc:docMk/>
          <pc:sldMk cId="0" sldId="263"/>
        </pc:sldMkLst>
        <pc:spChg chg="del">
          <ac:chgData name="Hewner, Michael P" userId="S::hewner@rose-hulman.edu::7f3f83dd-6dfb-4127-a87f-c1714bd4fac9" providerId="AD" clId="Web-{F9708011-7568-41C9-87D3-1F8DD4DC9D72}" dt="2019-01-07T14:56:56.760" v="0"/>
          <ac:spMkLst>
            <pc:docMk/>
            <pc:sldMk cId="0" sldId="263"/>
            <ac:spMk id="2" creationId="{6F72378F-D556-45F8-ABAD-7EEE4FE58BBD}"/>
          </ac:spMkLst>
        </pc:spChg>
      </pc:sldChg>
    </pc:docChg>
  </pc:docChgLst>
  <pc:docChgLst>
    <pc:chgData name="Song, Lixing" userId="d86a4794-d57c-4f6d-acee-3349d9d3edfc" providerId="ADAL" clId="{9E87C597-9CCC-9D40-AF98-FA57E59EE777}"/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E6A4A57A-7BA1-4943-B287-0650F3813B88}"/>
  </pc:docChgLst>
  <pc:docChgLst>
    <pc:chgData name="Song, Lixing" userId="d86a4794-d57c-4f6d-acee-3349d9d3edfc" providerId="ADAL" clId="{560DAE8F-EC11-0B4B-88CC-7E2C494E737F}"/>
  </pc:docChgLst>
  <pc:docChgLst>
    <pc:chgData name="Song, Lixing" userId="d86a4794-d57c-4f6d-acee-3349d9d3edfc" providerId="ADAL" clId="{3DB7AE05-0F07-FE4F-998C-F915C7572059}"/>
  </pc:docChgLst>
  <pc:docChgLst>
    <pc:chgData name="Song, Lixing" userId="d86a4794-d57c-4f6d-acee-3349d9d3edfc" providerId="ADAL" clId="{8625469A-439A-40A6-B264-B2CE96E9A185}"/>
    <pc:docChg chg="undo custSel addSld delSld modSld sldOrd">
      <pc:chgData name="Song, Lixing" userId="d86a4794-d57c-4f6d-acee-3349d9d3edfc" providerId="ADAL" clId="{8625469A-439A-40A6-B264-B2CE96E9A185}" dt="2019-01-03T19:06:03.281" v="1853" actId="20577"/>
      <pc:docMkLst>
        <pc:docMk/>
      </pc:docMkLst>
      <pc:sldChg chg="addSp delSp modSp">
        <pc:chgData name="Song, Lixing" userId="d86a4794-d57c-4f6d-acee-3349d9d3edfc" providerId="ADAL" clId="{8625469A-439A-40A6-B264-B2CE96E9A185}" dt="2019-01-02T22:36:42.591" v="1654" actId="20577"/>
        <pc:sldMkLst>
          <pc:docMk/>
          <pc:sldMk cId="25011158" sldId="256"/>
        </pc:sldMkLst>
        <pc:spChg chg="mod">
          <ac:chgData name="Song, Lixing" userId="d86a4794-d57c-4f6d-acee-3349d9d3edfc" providerId="ADAL" clId="{8625469A-439A-40A6-B264-B2CE96E9A185}" dt="2019-01-02T21:30:15.997" v="10" actId="20577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8625469A-439A-40A6-B264-B2CE96E9A185}" dt="2019-01-02T21:30:19.034" v="11" actId="478"/>
          <ac:spMkLst>
            <pc:docMk/>
            <pc:sldMk cId="25011158" sldId="256"/>
            <ac:spMk id="4" creationId="{274FCC87-5C4D-5848-8347-13F19BA1FA30}"/>
          </ac:spMkLst>
        </pc:spChg>
        <pc:spChg chg="add">
          <ac:chgData name="Song, Lixing" userId="d86a4794-d57c-4f6d-acee-3349d9d3edfc" providerId="ADAL" clId="{8625469A-439A-40A6-B264-B2CE96E9A185}" dt="2019-01-02T22:36:42.591" v="1654" actId="20577"/>
          <ac:spMkLst>
            <pc:docMk/>
            <pc:sldMk cId="25011158" sldId="256"/>
            <ac:spMk id="5" creationId="{25AC140F-42F8-4847-81A4-723A83BF5DA5}"/>
          </ac:spMkLst>
        </pc:spChg>
      </pc:sldChg>
      <pc:sldChg chg="modSp">
        <pc:chgData name="Song, Lixing" userId="d86a4794-d57c-4f6d-acee-3349d9d3edfc" providerId="ADAL" clId="{8625469A-439A-40A6-B264-B2CE96E9A185}" dt="2019-01-02T21:51:51.739" v="435" actId="20577"/>
        <pc:sldMkLst>
          <pc:docMk/>
          <pc:sldMk cId="745928513" sldId="257"/>
        </pc:sldMkLst>
        <pc:spChg chg="mod">
          <ac:chgData name="Song, Lixing" userId="d86a4794-d57c-4f6d-acee-3349d9d3edfc" providerId="ADAL" clId="{8625469A-439A-40A6-B264-B2CE96E9A185}" dt="2019-01-02T21:51:51.739" v="435" actId="20577"/>
          <ac:spMkLst>
            <pc:docMk/>
            <pc:sldMk cId="745928513" sldId="257"/>
            <ac:spMk id="85" creationId="{00000000-0000-0000-0000-000000000000}"/>
          </ac:spMkLst>
        </pc:spChg>
      </pc:sldChg>
      <pc:sldChg chg="modSp add">
        <pc:chgData name="Song, Lixing" userId="d86a4794-d57c-4f6d-acee-3349d9d3edfc" providerId="ADAL" clId="{8625469A-439A-40A6-B264-B2CE96E9A185}" dt="2019-01-02T21:56:41.079" v="548" actId="20577"/>
        <pc:sldMkLst>
          <pc:docMk/>
          <pc:sldMk cId="855150783" sldId="258"/>
        </pc:sldMkLst>
        <pc:spChg chg="mod">
          <ac:chgData name="Song, Lixing" userId="d86a4794-d57c-4f6d-acee-3349d9d3edfc" providerId="ADAL" clId="{8625469A-439A-40A6-B264-B2CE96E9A185}" dt="2019-01-02T21:52:10.055" v="446" actId="20577"/>
          <ac:spMkLst>
            <pc:docMk/>
            <pc:sldMk cId="855150783" sldId="258"/>
            <ac:spMk id="2" creationId="{2A2A585D-E388-429C-A3FF-165CCAEFCDBE}"/>
          </ac:spMkLst>
        </pc:spChg>
        <pc:spChg chg="mod">
          <ac:chgData name="Song, Lixing" userId="d86a4794-d57c-4f6d-acee-3349d9d3edfc" providerId="ADAL" clId="{8625469A-439A-40A6-B264-B2CE96E9A185}" dt="2019-01-02T21:56:41.079" v="548" actId="20577"/>
          <ac:spMkLst>
            <pc:docMk/>
            <pc:sldMk cId="855150783" sldId="258"/>
            <ac:spMk id="3" creationId="{E722A169-B95F-4A46-835D-5681D1F525B6}"/>
          </ac:spMkLst>
        </pc:spChg>
      </pc:sldChg>
      <pc:sldChg chg="addSp delSp modSp add modAnim">
        <pc:chgData name="Song, Lixing" userId="d86a4794-d57c-4f6d-acee-3349d9d3edfc" providerId="ADAL" clId="{8625469A-439A-40A6-B264-B2CE96E9A185}" dt="2019-01-02T22:18:11.984" v="930" actId="20577"/>
        <pc:sldMkLst>
          <pc:docMk/>
          <pc:sldMk cId="2278135493" sldId="259"/>
        </pc:sldMkLst>
        <pc:spChg chg="mod">
          <ac:chgData name="Song, Lixing" userId="d86a4794-d57c-4f6d-acee-3349d9d3edfc" providerId="ADAL" clId="{8625469A-439A-40A6-B264-B2CE96E9A185}" dt="2019-01-02T21:58:44.031" v="559" actId="20577"/>
          <ac:spMkLst>
            <pc:docMk/>
            <pc:sldMk cId="2278135493" sldId="259"/>
            <ac:spMk id="2" creationId="{CF627B7F-DED6-46E7-A15D-34B7726167CF}"/>
          </ac:spMkLst>
        </pc:spChg>
        <pc:spChg chg="mod">
          <ac:chgData name="Song, Lixing" userId="d86a4794-d57c-4f6d-acee-3349d9d3edfc" providerId="ADAL" clId="{8625469A-439A-40A6-B264-B2CE96E9A185}" dt="2019-01-02T22:04:51.750" v="656" actId="207"/>
          <ac:spMkLst>
            <pc:docMk/>
            <pc:sldMk cId="2278135493" sldId="259"/>
            <ac:spMk id="3" creationId="{43ACCF5D-3A2D-4C06-898E-0D4E6B28B5ED}"/>
          </ac:spMkLst>
        </pc:spChg>
        <pc:spChg chg="add mod">
          <ac:chgData name="Song, Lixing" userId="d86a4794-d57c-4f6d-acee-3349d9d3edfc" providerId="ADAL" clId="{8625469A-439A-40A6-B264-B2CE96E9A185}" dt="2019-01-02T22:11:37.208" v="744" actId="692"/>
          <ac:spMkLst>
            <pc:docMk/>
            <pc:sldMk cId="2278135493" sldId="259"/>
            <ac:spMk id="6" creationId="{3720EC66-59B0-42E4-BA17-14D42F86878F}"/>
          </ac:spMkLst>
        </pc:spChg>
        <pc:spChg chg="add mod">
          <ac:chgData name="Song, Lixing" userId="d86a4794-d57c-4f6d-acee-3349d9d3edfc" providerId="ADAL" clId="{8625469A-439A-40A6-B264-B2CE96E9A185}" dt="2019-01-02T22:17:58.807" v="929" actId="113"/>
          <ac:spMkLst>
            <pc:docMk/>
            <pc:sldMk cId="2278135493" sldId="259"/>
            <ac:spMk id="7" creationId="{703A636A-4391-4F0F-8A90-492101BFFADF}"/>
          </ac:spMkLst>
        </pc:spChg>
        <pc:picChg chg="add del mod">
          <ac:chgData name="Song, Lixing" userId="d86a4794-d57c-4f6d-acee-3349d9d3edfc" providerId="ADAL" clId="{8625469A-439A-40A6-B264-B2CE96E9A185}" dt="2019-01-02T22:02:40.142" v="653" actId="478"/>
          <ac:picMkLst>
            <pc:docMk/>
            <pc:sldMk cId="2278135493" sldId="259"/>
            <ac:picMk id="4" creationId="{1CB4FB69-399C-418D-ADB7-0FA6FB452B09}"/>
          </ac:picMkLst>
        </pc:picChg>
        <pc:picChg chg="add mod modCrop">
          <ac:chgData name="Song, Lixing" userId="d86a4794-d57c-4f6d-acee-3349d9d3edfc" providerId="ADAL" clId="{8625469A-439A-40A6-B264-B2CE96E9A185}" dt="2019-01-02T22:10:42.397" v="731" actId="1076"/>
          <ac:picMkLst>
            <pc:docMk/>
            <pc:sldMk cId="2278135493" sldId="259"/>
            <ac:picMk id="5" creationId="{04302B5E-3A7D-4FF0-8060-61749A22198F}"/>
          </ac:picMkLst>
        </pc:picChg>
      </pc:sldChg>
      <pc:sldChg chg="addSp delSp modSp add">
        <pc:chgData name="Song, Lixing" userId="d86a4794-d57c-4f6d-acee-3349d9d3edfc" providerId="ADAL" clId="{8625469A-439A-40A6-B264-B2CE96E9A185}" dt="2019-01-02T22:34:04.038" v="1652" actId="114"/>
        <pc:sldMkLst>
          <pc:docMk/>
          <pc:sldMk cId="2920469721" sldId="260"/>
        </pc:sldMkLst>
        <pc:spChg chg="mod">
          <ac:chgData name="Song, Lixing" userId="d86a4794-d57c-4f6d-acee-3349d9d3edfc" providerId="ADAL" clId="{8625469A-439A-40A6-B264-B2CE96E9A185}" dt="2019-01-02T22:19:05.147" v="963" actId="20577"/>
          <ac:spMkLst>
            <pc:docMk/>
            <pc:sldMk cId="2920469721" sldId="260"/>
            <ac:spMk id="2" creationId="{C005460F-E700-4EFD-AA72-227E3CB509C7}"/>
          </ac:spMkLst>
        </pc:spChg>
        <pc:spChg chg="mod">
          <ac:chgData name="Song, Lixing" userId="d86a4794-d57c-4f6d-acee-3349d9d3edfc" providerId="ADAL" clId="{8625469A-439A-40A6-B264-B2CE96E9A185}" dt="2019-01-02T22:34:04.038" v="1652" actId="114"/>
          <ac:spMkLst>
            <pc:docMk/>
            <pc:sldMk cId="2920469721" sldId="260"/>
            <ac:spMk id="3" creationId="{D010CFC2-2220-4752-A7E8-5589D86BBDEB}"/>
          </ac:spMkLst>
        </pc:spChg>
        <pc:spChg chg="add del mod">
          <ac:chgData name="Song, Lixing" userId="d86a4794-d57c-4f6d-acee-3349d9d3edfc" providerId="ADAL" clId="{8625469A-439A-40A6-B264-B2CE96E9A185}" dt="2019-01-02T22:27:26.073" v="1364" actId="114"/>
          <ac:spMkLst>
            <pc:docMk/>
            <pc:sldMk cId="2920469721" sldId="260"/>
            <ac:spMk id="6" creationId="{9924D68A-26D8-433F-BA63-FA126850F4D3}"/>
          </ac:spMkLst>
        </pc:spChg>
        <pc:spChg chg="add del mod">
          <ac:chgData name="Song, Lixing" userId="d86a4794-d57c-4f6d-acee-3349d9d3edfc" providerId="ADAL" clId="{8625469A-439A-40A6-B264-B2CE96E9A185}" dt="2019-01-02T22:30:54.164" v="1634" actId="114"/>
          <ac:spMkLst>
            <pc:docMk/>
            <pc:sldMk cId="2920469721" sldId="260"/>
            <ac:spMk id="7" creationId="{B6345EE7-CE87-497C-9DBD-FFFBEF7CEBC1}"/>
          </ac:spMkLst>
        </pc:spChg>
        <pc:graphicFrameChg chg="add mod modGraphic">
          <ac:chgData name="Song, Lixing" userId="d86a4794-d57c-4f6d-acee-3349d9d3edfc" providerId="ADAL" clId="{8625469A-439A-40A6-B264-B2CE96E9A185}" dt="2019-01-02T22:26:45.726" v="1361" actId="1076"/>
          <ac:graphicFrameMkLst>
            <pc:docMk/>
            <pc:sldMk cId="2920469721" sldId="260"/>
            <ac:graphicFrameMk id="4" creationId="{5EE11D40-2E7C-466F-AB04-DDDD66C64605}"/>
          </ac:graphicFrameMkLst>
        </pc:graphicFrameChg>
        <pc:graphicFrameChg chg="add del mod modGraphic">
          <ac:chgData name="Song, Lixing" userId="d86a4794-d57c-4f6d-acee-3349d9d3edfc" providerId="ADAL" clId="{8625469A-439A-40A6-B264-B2CE96E9A185}" dt="2019-01-02T22:23:13.634" v="1208" actId="114"/>
          <ac:graphicFrameMkLst>
            <pc:docMk/>
            <pc:sldMk cId="2920469721" sldId="260"/>
            <ac:graphicFrameMk id="5" creationId="{5F6AE054-2F35-48CE-AFDD-C5DEAD6D95AE}"/>
          </ac:graphicFrameMkLst>
        </pc:graphicFrameChg>
      </pc:sldChg>
      <pc:sldChg chg="delSp modSp add ord">
        <pc:chgData name="Song, Lixing" userId="d86a4794-d57c-4f6d-acee-3349d9d3edfc" providerId="ADAL" clId="{8625469A-439A-40A6-B264-B2CE96E9A185}" dt="2019-01-02T22:58:59.778" v="1786" actId="20577"/>
        <pc:sldMkLst>
          <pc:docMk/>
          <pc:sldMk cId="0" sldId="264"/>
        </pc:sldMkLst>
        <pc:spChg chg="mod">
          <ac:chgData name="Song, Lixing" userId="d86a4794-d57c-4f6d-acee-3349d9d3edfc" providerId="ADAL" clId="{8625469A-439A-40A6-B264-B2CE96E9A185}" dt="2019-01-02T22:58:59.778" v="1786" actId="20577"/>
          <ac:spMkLst>
            <pc:docMk/>
            <pc:sldMk cId="0" sldId="264"/>
            <ac:spMk id="139" creationId="{00000000-0000-0000-0000-000000000000}"/>
          </ac:spMkLst>
        </pc:spChg>
        <pc:picChg chg="del">
          <ac:chgData name="Song, Lixing" userId="d86a4794-d57c-4f6d-acee-3349d9d3edfc" providerId="ADAL" clId="{8625469A-439A-40A6-B264-B2CE96E9A185}" dt="2019-01-02T22:58:43.374" v="1764" actId="478"/>
          <ac:picMkLst>
            <pc:docMk/>
            <pc:sldMk cId="0" sldId="264"/>
            <ac:picMk id="140" creationId="{00000000-0000-0000-0000-000000000000}"/>
          </ac:picMkLst>
        </pc:picChg>
      </pc:sldChg>
      <pc:sldChg chg="addSp delSp modSp add del ord">
        <pc:chgData name="Song, Lixing" userId="d86a4794-d57c-4f6d-acee-3349d9d3edfc" providerId="ADAL" clId="{8625469A-439A-40A6-B264-B2CE96E9A185}" dt="2019-01-03T19:04:34.886" v="1807" actId="1076"/>
        <pc:sldMkLst>
          <pc:docMk/>
          <pc:sldMk cId="0" sldId="265"/>
        </pc:sldMkLst>
        <pc:spChg chg="mod">
          <ac:chgData name="Song, Lixing" userId="d86a4794-d57c-4f6d-acee-3349d9d3edfc" providerId="ADAL" clId="{8625469A-439A-40A6-B264-B2CE96E9A185}" dt="2019-01-02T22:40:46.822" v="1696" actId="20577"/>
          <ac:spMkLst>
            <pc:docMk/>
            <pc:sldMk cId="0" sldId="265"/>
            <ac:spMk id="146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2.451" v="1805" actId="478"/>
          <ac:spMkLst>
            <pc:docMk/>
            <pc:sldMk cId="0" sldId="265"/>
            <ac:spMk id="170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1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2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3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4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5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6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7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8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4:10.573" v="1804" actId="478"/>
          <ac:spMkLst>
            <pc:docMk/>
            <pc:sldMk cId="0" sldId="265"/>
            <ac:spMk id="179" creationId="{00000000-0000-0000-0000-000000000000}"/>
          </ac:spMkLst>
        </pc:spChg>
        <pc:graphicFrameChg chg="mod modGraphic">
          <ac:chgData name="Song, Lixing" userId="d86a4794-d57c-4f6d-acee-3349d9d3edfc" providerId="ADAL" clId="{8625469A-439A-40A6-B264-B2CE96E9A185}" dt="2019-01-02T22:39:55.193" v="1691" actId="1076"/>
          <ac:graphicFrameMkLst>
            <pc:docMk/>
            <pc:sldMk cId="0" sldId="265"/>
            <ac:graphicFrameMk id="147" creationId="{00000000-0000-0000-0000-000000000000}"/>
          </ac:graphicFrameMkLst>
        </pc:graphicFrameChg>
        <pc:picChg chg="add mod">
          <ac:chgData name="Song, Lixing" userId="d86a4794-d57c-4f6d-acee-3349d9d3edfc" providerId="ADAL" clId="{8625469A-439A-40A6-B264-B2CE96E9A185}" dt="2019-01-03T19:04:34.886" v="1807" actId="1076"/>
          <ac:picMkLst>
            <pc:docMk/>
            <pc:sldMk cId="0" sldId="265"/>
            <ac:picMk id="17" creationId="{F21BAE04-0BB9-4EC3-9A27-43ABC5E5EA52}"/>
          </ac:picMkLst>
        </pc:picChg>
        <pc:cxnChg chg="del mod">
          <ac:chgData name="Song, Lixing" userId="d86a4794-d57c-4f6d-acee-3349d9d3edfc" providerId="ADAL" clId="{8625469A-439A-40A6-B264-B2CE96E9A185}" dt="2019-01-03T19:04:10.573" v="1804" actId="478"/>
          <ac:cxnSpMkLst>
            <pc:docMk/>
            <pc:sldMk cId="0" sldId="265"/>
            <ac:cxnSpMk id="180" creationId="{00000000-0000-0000-0000-000000000000}"/>
          </ac:cxnSpMkLst>
        </pc:cxnChg>
        <pc:cxnChg chg="del mod">
          <ac:chgData name="Song, Lixing" userId="d86a4794-d57c-4f6d-acee-3349d9d3edfc" providerId="ADAL" clId="{8625469A-439A-40A6-B264-B2CE96E9A185}" dt="2019-01-03T19:04:10.573" v="1804" actId="478"/>
          <ac:cxnSpMkLst>
            <pc:docMk/>
            <pc:sldMk cId="0" sldId="265"/>
            <ac:cxnSpMk id="181" creationId="{00000000-0000-0000-0000-000000000000}"/>
          </ac:cxnSpMkLst>
        </pc:cxnChg>
        <pc:cxnChg chg="del mod">
          <ac:chgData name="Song, Lixing" userId="d86a4794-d57c-4f6d-acee-3349d9d3edfc" providerId="ADAL" clId="{8625469A-439A-40A6-B264-B2CE96E9A185}" dt="2019-01-03T19:04:10.573" v="1804" actId="478"/>
          <ac:cxnSpMkLst>
            <pc:docMk/>
            <pc:sldMk cId="0" sldId="265"/>
            <ac:cxnSpMk id="182" creationId="{00000000-0000-0000-0000-000000000000}"/>
          </ac:cxnSpMkLst>
        </pc:cxnChg>
      </pc:sldChg>
      <pc:sldChg chg="modSp add">
        <pc:chgData name="Song, Lixing" userId="d86a4794-d57c-4f6d-acee-3349d9d3edfc" providerId="ADAL" clId="{8625469A-439A-40A6-B264-B2CE96E9A185}" dt="2019-01-03T19:05:25.258" v="1813" actId="1076"/>
        <pc:sldMkLst>
          <pc:docMk/>
          <pc:sldMk cId="0" sldId="266"/>
        </pc:sldMkLst>
        <pc:spChg chg="mod">
          <ac:chgData name="Song, Lixing" userId="d86a4794-d57c-4f6d-acee-3349d9d3edfc" providerId="ADAL" clId="{8625469A-439A-40A6-B264-B2CE96E9A185}" dt="2019-01-03T19:05:02.352" v="1810" actId="1076"/>
          <ac:spMkLst>
            <pc:docMk/>
            <pc:sldMk cId="0" sldId="266"/>
            <ac:spMk id="188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90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91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93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13.023" v="1811" actId="1076"/>
          <ac:spMkLst>
            <pc:docMk/>
            <pc:sldMk cId="0" sldId="266"/>
            <ac:spMk id="194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25.258" v="1813" actId="1076"/>
          <ac:spMkLst>
            <pc:docMk/>
            <pc:sldMk cId="0" sldId="266"/>
            <ac:spMk id="195" creationId="{00000000-0000-0000-0000-000000000000}"/>
          </ac:spMkLst>
        </pc:spChg>
        <pc:spChg chg="mod">
          <ac:chgData name="Song, Lixing" userId="d86a4794-d57c-4f6d-acee-3349d9d3edfc" providerId="ADAL" clId="{8625469A-439A-40A6-B264-B2CE96E9A185}" dt="2019-01-03T19:05:21.237" v="1812" actId="1076"/>
          <ac:spMkLst>
            <pc:docMk/>
            <pc:sldMk cId="0" sldId="266"/>
            <ac:spMk id="201" creationId="{00000000-0000-0000-0000-000000000000}"/>
          </ac:spMkLst>
        </pc:spChg>
        <pc:cxnChg chg="mod">
          <ac:chgData name="Song, Lixing" userId="d86a4794-d57c-4f6d-acee-3349d9d3edfc" providerId="ADAL" clId="{8625469A-439A-40A6-B264-B2CE96E9A185}" dt="2019-01-03T19:05:25.258" v="1813" actId="1076"/>
          <ac:cxnSpMkLst>
            <pc:docMk/>
            <pc:sldMk cId="0" sldId="266"/>
            <ac:cxnSpMk id="197" creationId="{00000000-0000-0000-0000-000000000000}"/>
          </ac:cxnSpMkLst>
        </pc:cxnChg>
        <pc:cxnChg chg="mod">
          <ac:chgData name="Song, Lixing" userId="d86a4794-d57c-4f6d-acee-3349d9d3edfc" providerId="ADAL" clId="{8625469A-439A-40A6-B264-B2CE96E9A185}" dt="2019-01-03T19:05:13.023" v="1811" actId="1076"/>
          <ac:cxnSpMkLst>
            <pc:docMk/>
            <pc:sldMk cId="0" sldId="266"/>
            <ac:cxnSpMk id="200" creationId="{00000000-0000-0000-0000-000000000000}"/>
          </ac:cxnSpMkLst>
        </pc:cxnChg>
        <pc:cxnChg chg="mod">
          <ac:chgData name="Song, Lixing" userId="d86a4794-d57c-4f6d-acee-3349d9d3edfc" providerId="ADAL" clId="{8625469A-439A-40A6-B264-B2CE96E9A185}" dt="2019-01-03T19:05:21.237" v="1812" actId="1076"/>
          <ac:cxnSpMkLst>
            <pc:docMk/>
            <pc:sldMk cId="0" sldId="266"/>
            <ac:cxnSpMk id="202" creationId="{00000000-0000-0000-0000-000000000000}"/>
          </ac:cxnSpMkLst>
        </pc:cxnChg>
      </pc:sldChg>
      <pc:sldChg chg="addSp delSp modSp add">
        <pc:chgData name="Song, Lixing" userId="d86a4794-d57c-4f6d-acee-3349d9d3edfc" providerId="ADAL" clId="{8625469A-439A-40A6-B264-B2CE96E9A185}" dt="2019-01-03T19:03:31.983" v="1803" actId="1076"/>
        <pc:sldMkLst>
          <pc:docMk/>
          <pc:sldMk cId="0" sldId="268"/>
        </pc:sldMkLst>
        <pc:spChg chg="del">
          <ac:chgData name="Song, Lixing" userId="d86a4794-d57c-4f6d-acee-3349d9d3edfc" providerId="ADAL" clId="{8625469A-439A-40A6-B264-B2CE96E9A185}" dt="2019-01-03T19:03:18.060" v="1790" actId="478"/>
          <ac:spMkLst>
            <pc:docMk/>
            <pc:sldMk cId="0" sldId="268"/>
            <ac:spMk id="154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0.956" v="1793" actId="478"/>
          <ac:spMkLst>
            <pc:docMk/>
            <pc:sldMk cId="0" sldId="268"/>
            <ac:spMk id="155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0.409" v="1792" actId="478"/>
          <ac:spMkLst>
            <pc:docMk/>
            <pc:sldMk cId="0" sldId="268"/>
            <ac:spMk id="156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19.901" v="1791" actId="478"/>
          <ac:spMkLst>
            <pc:docMk/>
            <pc:sldMk cId="0" sldId="268"/>
            <ac:spMk id="157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1.390" v="1794" actId="478"/>
          <ac:spMkLst>
            <pc:docMk/>
            <pc:sldMk cId="0" sldId="268"/>
            <ac:spMk id="158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2.896" v="1797" actId="478"/>
          <ac:spMkLst>
            <pc:docMk/>
            <pc:sldMk cId="0" sldId="268"/>
            <ac:spMk id="159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3.498" v="1798" actId="478"/>
          <ac:spMkLst>
            <pc:docMk/>
            <pc:sldMk cId="0" sldId="268"/>
            <ac:spMk id="160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1.808" v="1795" actId="478"/>
          <ac:spMkLst>
            <pc:docMk/>
            <pc:sldMk cId="0" sldId="268"/>
            <ac:spMk id="161" creationId="{00000000-0000-0000-0000-000000000000}"/>
          </ac:spMkLst>
        </pc:spChg>
        <pc:spChg chg="del mod">
          <ac:chgData name="Song, Lixing" userId="d86a4794-d57c-4f6d-acee-3349d9d3edfc" providerId="ADAL" clId="{8625469A-439A-40A6-B264-B2CE96E9A185}" dt="2019-01-03T19:03:24.697" v="1800" actId="478"/>
          <ac:spMkLst>
            <pc:docMk/>
            <pc:sldMk cId="0" sldId="268"/>
            <ac:spMk id="162" creationId="{00000000-0000-0000-0000-000000000000}"/>
          </ac:spMkLst>
        </pc:spChg>
        <pc:spChg chg="del">
          <ac:chgData name="Song, Lixing" userId="d86a4794-d57c-4f6d-acee-3349d9d3edfc" providerId="ADAL" clId="{8625469A-439A-40A6-B264-B2CE96E9A185}" dt="2019-01-03T19:03:24.085" v="1799" actId="478"/>
          <ac:spMkLst>
            <pc:docMk/>
            <pc:sldMk cId="0" sldId="268"/>
            <ac:spMk id="163" creationId="{00000000-0000-0000-0000-000000000000}"/>
          </ac:spMkLst>
        </pc:spChg>
        <pc:picChg chg="add mod">
          <ac:chgData name="Song, Lixing" userId="d86a4794-d57c-4f6d-acee-3349d9d3edfc" providerId="ADAL" clId="{8625469A-439A-40A6-B264-B2CE96E9A185}" dt="2019-01-03T19:03:31.983" v="1803" actId="1076"/>
          <ac:picMkLst>
            <pc:docMk/>
            <pc:sldMk cId="0" sldId="268"/>
            <ac:picMk id="14" creationId="{602B2F3E-2B9B-4EE2-90AD-242140521E46}"/>
          </ac:picMkLst>
        </pc:picChg>
      </pc:sldChg>
    </pc:docChg>
  </pc:docChgLst>
  <pc:docChgLst>
    <pc:chgData name="Hewner, Michael P" userId="S::hewner@rose-hulman.edu::7f3f83dd-6dfb-4127-a87f-c1714bd4fac9" providerId="AD" clId="Web-{BED898F0-5C4E-4E2B-05B8-62EB02E2E38B}"/>
    <pc:docChg chg="modSld">
      <pc:chgData name="Hewner, Michael P" userId="S::hewner@rose-hulman.edu::7f3f83dd-6dfb-4127-a87f-c1714bd4fac9" providerId="AD" clId="Web-{BED898F0-5C4E-4E2B-05B8-62EB02E2E38B}" dt="2018-12-18T12:49:30.248" v="8" actId="20577"/>
      <pc:docMkLst>
        <pc:docMk/>
      </pc:docMkLst>
    </pc:docChg>
  </pc:docChgLst>
  <pc:docChgLst>
    <pc:chgData name="Song, Lixing" userId="d86a4794-d57c-4f6d-acee-3349d9d3edfc" providerId="ADAL" clId="{15F38F77-5154-6344-B0CC-E8BE3C6E9BB9}"/>
  </pc:docChgLst>
  <pc:docChgLst>
    <pc:chgData name="Song, Lixing" userId="d86a4794-d57c-4f6d-acee-3349d9d3edfc" providerId="ADAL" clId="{7BB45646-90E1-44D8-AF19-297232EBBE5C}"/>
    <pc:docChg chg="undo custSel addSld delSld modSld sldOrd">
      <pc:chgData name="Song, Lixing" userId="d86a4794-d57c-4f6d-acee-3349d9d3edfc" providerId="ADAL" clId="{7BB45646-90E1-44D8-AF19-297232EBBE5C}" dt="2019-01-08T17:30:59.503" v="1845" actId="15"/>
      <pc:docMkLst>
        <pc:docMk/>
      </pc:docMkLst>
      <pc:sldChg chg="modSp">
        <pc:chgData name="Song, Lixing" userId="d86a4794-d57c-4f6d-acee-3349d9d3edfc" providerId="ADAL" clId="{7BB45646-90E1-44D8-AF19-297232EBBE5C}" dt="2019-01-07T17:50:41.364" v="1638" actId="20577"/>
        <pc:sldMkLst>
          <pc:docMk/>
          <pc:sldMk cId="745928513" sldId="257"/>
        </pc:sldMkLst>
        <pc:spChg chg="mod">
          <ac:chgData name="Song, Lixing" userId="d86a4794-d57c-4f6d-acee-3349d9d3edfc" providerId="ADAL" clId="{7BB45646-90E1-44D8-AF19-297232EBBE5C}" dt="2019-01-07T17:50:41.364" v="1638" actId="20577"/>
          <ac:spMkLst>
            <pc:docMk/>
            <pc:sldMk cId="745928513" sldId="257"/>
            <ac:spMk id="85" creationId="{00000000-0000-0000-0000-000000000000}"/>
          </ac:spMkLst>
        </pc:spChg>
      </pc:sldChg>
      <pc:sldChg chg="modSp">
        <pc:chgData name="Song, Lixing" userId="d86a4794-d57c-4f6d-acee-3349d9d3edfc" providerId="ADAL" clId="{7BB45646-90E1-44D8-AF19-297232EBBE5C}" dt="2019-01-07T17:52:05.629" v="1673" actId="20577"/>
        <pc:sldMkLst>
          <pc:docMk/>
          <pc:sldMk cId="855150783" sldId="258"/>
        </pc:sldMkLst>
        <pc:spChg chg="mod">
          <ac:chgData name="Song, Lixing" userId="d86a4794-d57c-4f6d-acee-3349d9d3edfc" providerId="ADAL" clId="{7BB45646-90E1-44D8-AF19-297232EBBE5C}" dt="2019-01-07T17:52:05.629" v="1673" actId="20577"/>
          <ac:spMkLst>
            <pc:docMk/>
            <pc:sldMk cId="855150783" sldId="258"/>
            <ac:spMk id="3" creationId="{E722A169-B95F-4A46-835D-5681D1F525B6}"/>
          </ac:spMkLst>
        </pc:spChg>
      </pc:sldChg>
      <pc:sldChg chg="modSp">
        <pc:chgData name="Song, Lixing" userId="d86a4794-d57c-4f6d-acee-3349d9d3edfc" providerId="ADAL" clId="{7BB45646-90E1-44D8-AF19-297232EBBE5C}" dt="2019-01-08T17:23:05.856" v="1835" actId="20577"/>
        <pc:sldMkLst>
          <pc:docMk/>
          <pc:sldMk cId="2920469721" sldId="260"/>
        </pc:sldMkLst>
        <pc:spChg chg="mod">
          <ac:chgData name="Song, Lixing" userId="d86a4794-d57c-4f6d-acee-3349d9d3edfc" providerId="ADAL" clId="{7BB45646-90E1-44D8-AF19-297232EBBE5C}" dt="2019-01-07T16:52:00.664" v="754" actId="1076"/>
          <ac:spMkLst>
            <pc:docMk/>
            <pc:sldMk cId="2920469721" sldId="260"/>
            <ac:spMk id="2" creationId="{C005460F-E700-4EFD-AA72-227E3CB509C7}"/>
          </ac:spMkLst>
        </pc:spChg>
        <pc:spChg chg="mod">
          <ac:chgData name="Song, Lixing" userId="d86a4794-d57c-4f6d-acee-3349d9d3edfc" providerId="ADAL" clId="{7BB45646-90E1-44D8-AF19-297232EBBE5C}" dt="2019-01-08T17:23:05.856" v="1835" actId="20577"/>
          <ac:spMkLst>
            <pc:docMk/>
            <pc:sldMk cId="2920469721" sldId="260"/>
            <ac:spMk id="3" creationId="{D010CFC2-2220-4752-A7E8-5589D86BBDEB}"/>
          </ac:spMkLst>
        </pc:spChg>
        <pc:graphicFrameChg chg="mod modGraphic">
          <ac:chgData name="Song, Lixing" userId="d86a4794-d57c-4f6d-acee-3349d9d3edfc" providerId="ADAL" clId="{7BB45646-90E1-44D8-AF19-297232EBBE5C}" dt="2019-01-08T17:20:31.467" v="1710" actId="1076"/>
          <ac:graphicFrameMkLst>
            <pc:docMk/>
            <pc:sldMk cId="2920469721" sldId="260"/>
            <ac:graphicFrameMk id="4" creationId="{5EE11D40-2E7C-466F-AB04-DDDD66C64605}"/>
          </ac:graphicFrameMkLst>
        </pc:graphicFrameChg>
      </pc:sldChg>
      <pc:sldChg chg="addSp delSp modSp del">
        <pc:chgData name="Song, Lixing" userId="d86a4794-d57c-4f6d-acee-3349d9d3edfc" providerId="ADAL" clId="{7BB45646-90E1-44D8-AF19-297232EBBE5C}" dt="2019-01-07T17:44:41.928" v="1472" actId="2696"/>
        <pc:sldMkLst>
          <pc:docMk/>
          <pc:sldMk cId="3282395548" sldId="261"/>
        </pc:sldMkLst>
        <pc:spChg chg="mod">
          <ac:chgData name="Song, Lixing" userId="d86a4794-d57c-4f6d-acee-3349d9d3edfc" providerId="ADAL" clId="{7BB45646-90E1-44D8-AF19-297232EBBE5C}" dt="2019-01-03T21:42:56.782" v="270" actId="2696"/>
          <ac:spMkLst>
            <pc:docMk/>
            <pc:sldMk cId="3282395548" sldId="261"/>
            <ac:spMk id="2" creationId="{0831701E-ECB2-4418-801C-9D62C0B9B530}"/>
          </ac:spMkLst>
        </pc:spChg>
        <pc:graphicFrameChg chg="add del mod">
          <ac:chgData name="Song, Lixing" userId="d86a4794-d57c-4f6d-acee-3349d9d3edfc" providerId="ADAL" clId="{7BB45646-90E1-44D8-AF19-297232EBBE5C}" dt="2019-01-03T21:41:42.218" v="248" actId="478"/>
          <ac:graphicFrameMkLst>
            <pc:docMk/>
            <pc:sldMk cId="3282395548" sldId="261"/>
            <ac:graphicFrameMk id="4" creationId="{EBBE8409-16E3-4C7D-8F28-2EEFF3A38C43}"/>
          </ac:graphicFrameMkLst>
        </pc:graphicFrameChg>
        <pc:graphicFrameChg chg="add del mod">
          <ac:chgData name="Song, Lixing" userId="d86a4794-d57c-4f6d-acee-3349d9d3edfc" providerId="ADAL" clId="{7BB45646-90E1-44D8-AF19-297232EBBE5C}" dt="2019-01-03T21:41:54.555" v="250" actId="2696"/>
          <ac:graphicFrameMkLst>
            <pc:docMk/>
            <pc:sldMk cId="3282395548" sldId="261"/>
            <ac:graphicFrameMk id="5" creationId="{25E79417-02DB-4F91-95D6-916BCAAEC9C6}"/>
          </ac:graphicFrameMkLst>
        </pc:graphicFrameChg>
        <pc:graphicFrameChg chg="add del mod">
          <ac:chgData name="Song, Lixing" userId="d86a4794-d57c-4f6d-acee-3349d9d3edfc" providerId="ADAL" clId="{7BB45646-90E1-44D8-AF19-297232EBBE5C}" dt="2019-01-07T17:24:46.242" v="1206" actId="478"/>
          <ac:graphicFrameMkLst>
            <pc:docMk/>
            <pc:sldMk cId="3282395548" sldId="261"/>
            <ac:graphicFrameMk id="6" creationId="{0C5834A3-5979-4441-88A0-3F8B8F2BD166}"/>
          </ac:graphicFrameMkLst>
        </pc:graphicFrameChg>
      </pc:sldChg>
      <pc:sldChg chg="modSp del">
        <pc:chgData name="Song, Lixing" userId="d86a4794-d57c-4f6d-acee-3349d9d3edfc" providerId="ADAL" clId="{7BB45646-90E1-44D8-AF19-297232EBBE5C}" dt="2019-01-08T17:26:13.602" v="1837" actId="2696"/>
        <pc:sldMkLst>
          <pc:docMk/>
          <pc:sldMk cId="0" sldId="262"/>
        </pc:sldMkLst>
        <pc:spChg chg="mod">
          <ac:chgData name="Song, Lixing" userId="d86a4794-d57c-4f6d-acee-3349d9d3edfc" providerId="ADAL" clId="{7BB45646-90E1-44D8-AF19-297232EBBE5C}" dt="2019-01-07T17:02:27.549" v="945" actId="20577"/>
          <ac:spMkLst>
            <pc:docMk/>
            <pc:sldMk cId="0" sldId="262"/>
            <ac:spMk id="102" creationId="{00000000-0000-0000-0000-000000000000}"/>
          </ac:spMkLst>
        </pc:spChg>
      </pc:sldChg>
      <pc:sldChg chg="modSp del">
        <pc:chgData name="Song, Lixing" userId="d86a4794-d57c-4f6d-acee-3349d9d3edfc" providerId="ADAL" clId="{7BB45646-90E1-44D8-AF19-297232EBBE5C}" dt="2019-01-08T17:26:13.633" v="1838" actId="2696"/>
        <pc:sldMkLst>
          <pc:docMk/>
          <pc:sldMk cId="0" sldId="263"/>
        </pc:sldMkLst>
        <pc:spChg chg="mod">
          <ac:chgData name="Song, Lixing" userId="d86a4794-d57c-4f6d-acee-3349d9d3edfc" providerId="ADAL" clId="{7BB45646-90E1-44D8-AF19-297232EBBE5C}" dt="2019-01-07T17:30:32.524" v="1222" actId="403"/>
          <ac:spMkLst>
            <pc:docMk/>
            <pc:sldMk cId="0" sldId="263"/>
            <ac:spMk id="125" creationId="{00000000-0000-0000-0000-000000000000}"/>
          </ac:spMkLst>
        </pc:spChg>
        <pc:spChg chg="mod">
          <ac:chgData name="Song, Lixing" userId="d86a4794-d57c-4f6d-acee-3349d9d3edfc" providerId="ADAL" clId="{7BB45646-90E1-44D8-AF19-297232EBBE5C}" dt="2019-01-07T17:30:36.946" v="1223" actId="207"/>
          <ac:spMkLst>
            <pc:docMk/>
            <pc:sldMk cId="0" sldId="263"/>
            <ac:spMk id="126" creationId="{00000000-0000-0000-0000-000000000000}"/>
          </ac:spMkLst>
        </pc:spChg>
      </pc:sldChg>
      <pc:sldChg chg="addSp delSp modSp delAnim modAnim">
        <pc:chgData name="Song, Lixing" userId="d86a4794-d57c-4f6d-acee-3349d9d3edfc" providerId="ADAL" clId="{7BB45646-90E1-44D8-AF19-297232EBBE5C}" dt="2019-01-07T17:49:47.239" v="1611" actId="20577"/>
        <pc:sldMkLst>
          <pc:docMk/>
          <pc:sldMk cId="0" sldId="264"/>
        </pc:sldMkLst>
        <pc:spChg chg="add del mod">
          <ac:chgData name="Song, Lixing" userId="d86a4794-d57c-4f6d-acee-3349d9d3edfc" providerId="ADAL" clId="{7BB45646-90E1-44D8-AF19-297232EBBE5C}" dt="2019-01-07T17:22:45.210" v="1180" actId="478"/>
          <ac:spMkLst>
            <pc:docMk/>
            <pc:sldMk cId="0" sldId="264"/>
            <ac:spMk id="2" creationId="{060A066F-2706-4781-86DE-2E878270DBFA}"/>
          </ac:spMkLst>
        </pc:spChg>
        <pc:spChg chg="add mod">
          <ac:chgData name="Song, Lixing" userId="d86a4794-d57c-4f6d-acee-3349d9d3edfc" providerId="ADAL" clId="{7BB45646-90E1-44D8-AF19-297232EBBE5C}" dt="2019-01-07T17:49:10.990" v="1610" actId="403"/>
          <ac:spMkLst>
            <pc:docMk/>
            <pc:sldMk cId="0" sldId="264"/>
            <ac:spMk id="3" creationId="{77C7D071-BEEB-4F4F-A2AF-9E3C30F996EB}"/>
          </ac:spMkLst>
        </pc:spChg>
      </pc:sldChg>
      <pc:sldChg chg="addSp modSp ord">
        <pc:chgData name="Song, Lixing" userId="d86a4794-d57c-4f6d-acee-3349d9d3edfc" providerId="ADAL" clId="{7BB45646-90E1-44D8-AF19-297232EBBE5C}" dt="2019-01-07T16:05:06.597" v="711" actId="1076"/>
        <pc:sldMkLst>
          <pc:docMk/>
          <pc:sldMk cId="0" sldId="265"/>
        </pc:sldMkLst>
        <pc:spChg chg="add mod">
          <ac:chgData name="Song, Lixing" userId="d86a4794-d57c-4f6d-acee-3349d9d3edfc" providerId="ADAL" clId="{7BB45646-90E1-44D8-AF19-297232EBBE5C}" dt="2019-01-07T16:05:06.597" v="711" actId="1076"/>
          <ac:spMkLst>
            <pc:docMk/>
            <pc:sldMk cId="0" sldId="265"/>
            <ac:spMk id="2" creationId="{73AB2E9C-161D-4439-ABBC-2B95AC4AF4FE}"/>
          </ac:spMkLst>
        </pc:spChg>
        <pc:spChg chg="mod">
          <ac:chgData name="Song, Lixing" userId="d86a4794-d57c-4f6d-acee-3349d9d3edfc" providerId="ADAL" clId="{7BB45646-90E1-44D8-AF19-297232EBBE5C}" dt="2019-01-07T15:59:48.845" v="698" actId="1076"/>
          <ac:spMkLst>
            <pc:docMk/>
            <pc:sldMk cId="0" sldId="265"/>
            <ac:spMk id="168" creationId="{00000000-0000-0000-0000-000000000000}"/>
          </ac:spMkLst>
        </pc:spChg>
      </pc:sldChg>
      <pc:sldChg chg="addSp modSp ord">
        <pc:chgData name="Song, Lixing" userId="d86a4794-d57c-4f6d-acee-3349d9d3edfc" providerId="ADAL" clId="{7BB45646-90E1-44D8-AF19-297232EBBE5C}" dt="2019-01-07T16:05:50.055" v="726" actId="1076"/>
        <pc:sldMkLst>
          <pc:docMk/>
          <pc:sldMk cId="0" sldId="266"/>
        </pc:sldMkLst>
        <pc:spChg chg="add mod">
          <ac:chgData name="Song, Lixing" userId="d86a4794-d57c-4f6d-acee-3349d9d3edfc" providerId="ADAL" clId="{7BB45646-90E1-44D8-AF19-297232EBBE5C}" dt="2019-01-07T16:05:50.055" v="726" actId="1076"/>
          <ac:spMkLst>
            <pc:docMk/>
            <pc:sldMk cId="0" sldId="266"/>
            <ac:spMk id="2" creationId="{54A0B59C-EB92-49AA-974B-DCC297A47775}"/>
          </ac:spMkLst>
        </pc:spChg>
        <pc:spChg chg="mod">
          <ac:chgData name="Song, Lixing" userId="d86a4794-d57c-4f6d-acee-3349d9d3edfc" providerId="ADAL" clId="{7BB45646-90E1-44D8-AF19-297232EBBE5C}" dt="2019-01-07T15:59:53.139" v="699" actId="1076"/>
          <ac:spMkLst>
            <pc:docMk/>
            <pc:sldMk cId="0" sldId="266"/>
            <ac:spMk id="187" creationId="{00000000-0000-0000-0000-000000000000}"/>
          </ac:spMkLst>
        </pc:spChg>
      </pc:sldChg>
      <pc:sldChg chg="del">
        <pc:chgData name="Song, Lixing" userId="d86a4794-d57c-4f6d-acee-3349d9d3edfc" providerId="ADAL" clId="{7BB45646-90E1-44D8-AF19-297232EBBE5C}" dt="2019-01-08T17:26:13.648" v="1839" actId="2696"/>
        <pc:sldMkLst>
          <pc:docMk/>
          <pc:sldMk cId="0" sldId="267"/>
        </pc:sldMkLst>
      </pc:sldChg>
      <pc:sldChg chg="addSp modSp ord">
        <pc:chgData name="Song, Lixing" userId="d86a4794-d57c-4f6d-acee-3349d9d3edfc" providerId="ADAL" clId="{7BB45646-90E1-44D8-AF19-297232EBBE5C}" dt="2019-01-07T17:03:25.056" v="967" actId="1076"/>
        <pc:sldMkLst>
          <pc:docMk/>
          <pc:sldMk cId="0" sldId="268"/>
        </pc:sldMkLst>
        <pc:spChg chg="add mod">
          <ac:chgData name="Song, Lixing" userId="d86a4794-d57c-4f6d-acee-3349d9d3edfc" providerId="ADAL" clId="{7BB45646-90E1-44D8-AF19-297232EBBE5C}" dt="2019-01-07T17:03:25.056" v="967" actId="1076"/>
          <ac:spMkLst>
            <pc:docMk/>
            <pc:sldMk cId="0" sldId="268"/>
            <ac:spMk id="2" creationId="{32A4FD7A-9B79-4A8C-AC0B-8B868017A809}"/>
          </ac:spMkLst>
        </pc:spChg>
        <pc:spChg chg="mod">
          <ac:chgData name="Song, Lixing" userId="d86a4794-d57c-4f6d-acee-3349d9d3edfc" providerId="ADAL" clId="{7BB45646-90E1-44D8-AF19-297232EBBE5C}" dt="2019-01-07T17:03:05.524" v="962" actId="1076"/>
          <ac:spMkLst>
            <pc:docMk/>
            <pc:sldMk cId="0" sldId="268"/>
            <ac:spMk id="152" creationId="{00000000-0000-0000-0000-000000000000}"/>
          </ac:spMkLst>
        </pc:spChg>
        <pc:spChg chg="mod">
          <ac:chgData name="Song, Lixing" userId="d86a4794-d57c-4f6d-acee-3349d9d3edfc" providerId="ADAL" clId="{7BB45646-90E1-44D8-AF19-297232EBBE5C}" dt="2019-01-07T17:03:03.086" v="960" actId="1076"/>
          <ac:spMkLst>
            <pc:docMk/>
            <pc:sldMk cId="0" sldId="268"/>
            <ac:spMk id="153" creationId="{00000000-0000-0000-0000-000000000000}"/>
          </ac:spMkLst>
        </pc:spChg>
      </pc:sldChg>
      <pc:sldChg chg="addSp modSp add del">
        <pc:chgData name="Song, Lixing" userId="d86a4794-d57c-4f6d-acee-3349d9d3edfc" providerId="ADAL" clId="{7BB45646-90E1-44D8-AF19-297232EBBE5C}" dt="2019-01-08T17:26:13.648" v="1840" actId="2696"/>
        <pc:sldMkLst>
          <pc:docMk/>
          <pc:sldMk cId="1353336199" sldId="269"/>
        </pc:sldMkLst>
        <pc:spChg chg="add mod">
          <ac:chgData name="Song, Lixing" userId="d86a4794-d57c-4f6d-acee-3349d9d3edfc" providerId="ADAL" clId="{7BB45646-90E1-44D8-AF19-297232EBBE5C}" dt="2019-01-07T17:41:29.147" v="1471" actId="113"/>
          <ac:spMkLst>
            <pc:docMk/>
            <pc:sldMk cId="1353336199" sldId="269"/>
            <ac:spMk id="2" creationId="{D3E0AC52-F541-48FB-A9E7-6D1E03C7DE4D}"/>
          </ac:spMkLst>
        </pc:spChg>
        <pc:spChg chg="mod">
          <ac:chgData name="Song, Lixing" userId="d86a4794-d57c-4f6d-acee-3349d9d3edfc" providerId="ADAL" clId="{7BB45646-90E1-44D8-AF19-297232EBBE5C}" dt="2019-01-03T20:21:33.616" v="56" actId="20577"/>
          <ac:spMkLst>
            <pc:docMk/>
            <pc:sldMk cId="1353336199" sldId="269"/>
            <ac:spMk id="146" creationId="{00000000-0000-0000-0000-000000000000}"/>
          </ac:spMkLst>
        </pc:spChg>
        <pc:graphicFrameChg chg="mod modGraphic">
          <ac:chgData name="Song, Lixing" userId="d86a4794-d57c-4f6d-acee-3349d9d3edfc" providerId="ADAL" clId="{7BB45646-90E1-44D8-AF19-297232EBBE5C}" dt="2019-01-07T17:36:59.805" v="1224" actId="1076"/>
          <ac:graphicFrameMkLst>
            <pc:docMk/>
            <pc:sldMk cId="1353336199" sldId="269"/>
            <ac:graphicFrameMk id="147" creationId="{00000000-0000-0000-0000-000000000000}"/>
          </ac:graphicFrameMkLst>
        </pc:graphicFrameChg>
      </pc:sldChg>
      <pc:sldChg chg="modSp add del">
        <pc:chgData name="Song, Lixing" userId="d86a4794-d57c-4f6d-acee-3349d9d3edfc" providerId="ADAL" clId="{7BB45646-90E1-44D8-AF19-297232EBBE5C}" dt="2019-01-08T17:26:13.680" v="1843" actId="2696"/>
        <pc:sldMkLst>
          <pc:docMk/>
          <pc:sldMk cId="1645053428" sldId="270"/>
        </pc:sldMkLst>
        <pc:spChg chg="mod">
          <ac:chgData name="Song, Lixing" userId="d86a4794-d57c-4f6d-acee-3349d9d3edfc" providerId="ADAL" clId="{7BB45646-90E1-44D8-AF19-297232EBBE5C}" dt="2019-01-03T20:24:20.881" v="81" actId="20577"/>
          <ac:spMkLst>
            <pc:docMk/>
            <pc:sldMk cId="1645053428" sldId="270"/>
            <ac:spMk id="2" creationId="{68C40B10-71E6-45F1-9F4A-EEC0C034D2F4}"/>
          </ac:spMkLst>
        </pc:spChg>
        <pc:spChg chg="mod">
          <ac:chgData name="Song, Lixing" userId="d86a4794-d57c-4f6d-acee-3349d9d3edfc" providerId="ADAL" clId="{7BB45646-90E1-44D8-AF19-297232EBBE5C}" dt="2019-01-03T20:26:39.176" v="173" actId="20577"/>
          <ac:spMkLst>
            <pc:docMk/>
            <pc:sldMk cId="1645053428" sldId="270"/>
            <ac:spMk id="3" creationId="{4A3AB463-F993-4FF0-A196-23681659965B}"/>
          </ac:spMkLst>
        </pc:spChg>
      </pc:sldChg>
      <pc:sldChg chg="addSp modSp add del">
        <pc:chgData name="Song, Lixing" userId="d86a4794-d57c-4f6d-acee-3349d9d3edfc" providerId="ADAL" clId="{7BB45646-90E1-44D8-AF19-297232EBBE5C}" dt="2019-01-08T17:26:13.664" v="1841" actId="2696"/>
        <pc:sldMkLst>
          <pc:docMk/>
          <pc:sldMk cId="3830077887" sldId="271"/>
        </pc:sldMkLst>
        <pc:spChg chg="mod">
          <ac:chgData name="Song, Lixing" userId="d86a4794-d57c-4f6d-acee-3349d9d3edfc" providerId="ADAL" clId="{7BB45646-90E1-44D8-AF19-297232EBBE5C}" dt="2019-01-03T20:31:39.484" v="196" actId="20577"/>
          <ac:spMkLst>
            <pc:docMk/>
            <pc:sldMk cId="3830077887" sldId="271"/>
            <ac:spMk id="2" creationId="{3B4C0927-2BCF-4D10-9771-781D48CA0CF1}"/>
          </ac:spMkLst>
        </pc:spChg>
        <pc:spChg chg="mod">
          <ac:chgData name="Song, Lixing" userId="d86a4794-d57c-4f6d-acee-3349d9d3edfc" providerId="ADAL" clId="{7BB45646-90E1-44D8-AF19-297232EBBE5C}" dt="2019-01-03T20:34:59.178" v="240" actId="20577"/>
          <ac:spMkLst>
            <pc:docMk/>
            <pc:sldMk cId="3830077887" sldId="271"/>
            <ac:spMk id="3" creationId="{0752B5D9-E171-4D9F-8C1C-1A5856C5BE61}"/>
          </ac:spMkLst>
        </pc:spChg>
        <pc:spChg chg="add mod">
          <ac:chgData name="Song, Lixing" userId="d86a4794-d57c-4f6d-acee-3349d9d3edfc" providerId="ADAL" clId="{7BB45646-90E1-44D8-AF19-297232EBBE5C}" dt="2019-01-03T20:34:05.995" v="236" actId="164"/>
          <ac:spMkLst>
            <pc:docMk/>
            <pc:sldMk cId="3830077887" sldId="271"/>
            <ac:spMk id="7" creationId="{9927DAF8-C33A-48C5-A2B6-5DD8C169E529}"/>
          </ac:spMkLst>
        </pc:spChg>
        <pc:spChg chg="add mod">
          <ac:chgData name="Song, Lixing" userId="d86a4794-d57c-4f6d-acee-3349d9d3edfc" providerId="ADAL" clId="{7BB45646-90E1-44D8-AF19-297232EBBE5C}" dt="2019-01-03T20:34:05.995" v="236" actId="164"/>
          <ac:spMkLst>
            <pc:docMk/>
            <pc:sldMk cId="3830077887" sldId="271"/>
            <ac:spMk id="9" creationId="{C4A514F8-89A8-4220-8AB4-6477857CDDCA}"/>
          </ac:spMkLst>
        </pc:spChg>
        <pc:grpChg chg="add mod">
          <ac:chgData name="Song, Lixing" userId="d86a4794-d57c-4f6d-acee-3349d9d3edfc" providerId="ADAL" clId="{7BB45646-90E1-44D8-AF19-297232EBBE5C}" dt="2019-01-03T20:34:10.541" v="237" actId="1076"/>
          <ac:grpSpMkLst>
            <pc:docMk/>
            <pc:sldMk cId="3830077887" sldId="271"/>
            <ac:grpSpMk id="13" creationId="{0E22886A-1533-4096-A1C9-BFD8F790F792}"/>
          </ac:grpSpMkLst>
        </pc:grpChg>
        <pc:picChg chg="add mod">
          <ac:chgData name="Song, Lixing" userId="d86a4794-d57c-4f6d-acee-3349d9d3edfc" providerId="ADAL" clId="{7BB45646-90E1-44D8-AF19-297232EBBE5C}" dt="2019-01-03T20:34:05.995" v="236" actId="164"/>
          <ac:picMkLst>
            <pc:docMk/>
            <pc:sldMk cId="3830077887" sldId="271"/>
            <ac:picMk id="4" creationId="{5E537DEF-38CC-4A1C-97DB-27157E5D10FC}"/>
          </ac:picMkLst>
        </pc:picChg>
        <pc:cxnChg chg="add mod">
          <ac:chgData name="Song, Lixing" userId="d86a4794-d57c-4f6d-acee-3349d9d3edfc" providerId="ADAL" clId="{7BB45646-90E1-44D8-AF19-297232EBBE5C}" dt="2019-01-03T20:34:05.995" v="236" actId="164"/>
          <ac:cxnSpMkLst>
            <pc:docMk/>
            <pc:sldMk cId="3830077887" sldId="271"/>
            <ac:cxnSpMk id="6" creationId="{8809908E-80B5-42FB-88EF-3F6BE82ABADE}"/>
          </ac:cxnSpMkLst>
        </pc:cxnChg>
        <pc:cxnChg chg="add mod">
          <ac:chgData name="Song, Lixing" userId="d86a4794-d57c-4f6d-acee-3349d9d3edfc" providerId="ADAL" clId="{7BB45646-90E1-44D8-AF19-297232EBBE5C}" dt="2019-01-03T20:34:05.995" v="236" actId="164"/>
          <ac:cxnSpMkLst>
            <pc:docMk/>
            <pc:sldMk cId="3830077887" sldId="271"/>
            <ac:cxnSpMk id="8" creationId="{A6F11085-3E52-49FD-9468-5E49691F1D59}"/>
          </ac:cxnSpMkLst>
        </pc:cxnChg>
      </pc:sldChg>
      <pc:sldChg chg="add del">
        <pc:chgData name="Song, Lixing" userId="d86a4794-d57c-4f6d-acee-3349d9d3edfc" providerId="ADAL" clId="{7BB45646-90E1-44D8-AF19-297232EBBE5C}" dt="2019-01-07T17:02:13.227" v="940" actId="20577"/>
        <pc:sldMkLst>
          <pc:docMk/>
          <pc:sldMk cId="6691495" sldId="272"/>
        </pc:sldMkLst>
      </pc:sldChg>
      <pc:sldChg chg="addSp modSp add modAnim">
        <pc:chgData name="Song, Lixing" userId="d86a4794-d57c-4f6d-acee-3349d9d3edfc" providerId="ADAL" clId="{7BB45646-90E1-44D8-AF19-297232EBBE5C}" dt="2019-01-08T17:30:59.503" v="1845" actId="15"/>
        <pc:sldMkLst>
          <pc:docMk/>
          <pc:sldMk cId="1204181949" sldId="272"/>
        </pc:sldMkLst>
        <pc:spChg chg="mod">
          <ac:chgData name="Song, Lixing" userId="d86a4794-d57c-4f6d-acee-3349d9d3edfc" providerId="ADAL" clId="{7BB45646-90E1-44D8-AF19-297232EBBE5C}" dt="2019-01-07T17:22:51.116" v="1194" actId="20577"/>
          <ac:spMkLst>
            <pc:docMk/>
            <pc:sldMk cId="1204181949" sldId="272"/>
            <ac:spMk id="2" creationId="{1CC9767A-657E-429C-BEC9-89AD4AC0D2F5}"/>
          </ac:spMkLst>
        </pc:spChg>
        <pc:spChg chg="mod">
          <ac:chgData name="Song, Lixing" userId="d86a4794-d57c-4f6d-acee-3349d9d3edfc" providerId="ADAL" clId="{7BB45646-90E1-44D8-AF19-297232EBBE5C}" dt="2019-01-08T17:30:59.503" v="1845" actId="15"/>
          <ac:spMkLst>
            <pc:docMk/>
            <pc:sldMk cId="1204181949" sldId="272"/>
            <ac:spMk id="3" creationId="{E5978EA4-5558-4C8B-8C87-980BA8E090C7}"/>
          </ac:spMkLst>
        </pc:spChg>
        <pc:picChg chg="add mod">
          <ac:chgData name="Song, Lixing" userId="d86a4794-d57c-4f6d-acee-3349d9d3edfc" providerId="ADAL" clId="{7BB45646-90E1-44D8-AF19-297232EBBE5C}" dt="2019-01-07T17:23:28.803" v="1201" actId="1076"/>
          <ac:picMkLst>
            <pc:docMk/>
            <pc:sldMk cId="1204181949" sldId="272"/>
            <ac:picMk id="4" creationId="{3A427C49-3C7B-45B7-9EC4-5002459CC82D}"/>
          </ac:picMkLst>
        </pc:picChg>
      </pc:sldChg>
      <pc:sldChg chg="add del">
        <pc:chgData name="Song, Lixing" userId="d86a4794-d57c-4f6d-acee-3349d9d3edfc" providerId="ADAL" clId="{7BB45646-90E1-44D8-AF19-297232EBBE5C}" dt="2019-01-07T17:01:54.856" v="938" actId="20577"/>
        <pc:sldMkLst>
          <pc:docMk/>
          <pc:sldMk cId="2414945824" sldId="272"/>
        </pc:sldMkLst>
      </pc:sldChg>
      <pc:sldChg chg="addSp delSp modSp add del">
        <pc:chgData name="Song, Lixing" userId="d86a4794-d57c-4f6d-acee-3349d9d3edfc" providerId="ADAL" clId="{7BB45646-90E1-44D8-AF19-297232EBBE5C}" dt="2019-01-08T17:26:13.680" v="1842" actId="2696"/>
        <pc:sldMkLst>
          <pc:docMk/>
          <pc:sldMk cId="497745896" sldId="273"/>
        </pc:sldMkLst>
        <pc:spChg chg="mod">
          <ac:chgData name="Song, Lixing" userId="d86a4794-d57c-4f6d-acee-3349d9d3edfc" providerId="ADAL" clId="{7BB45646-90E1-44D8-AF19-297232EBBE5C}" dt="2019-01-07T17:45:40.272" v="1496" actId="20577"/>
          <ac:spMkLst>
            <pc:docMk/>
            <pc:sldMk cId="497745896" sldId="273"/>
            <ac:spMk id="2" creationId="{822C6F23-0452-4C75-892B-8D9BF5CBBB74}"/>
          </ac:spMkLst>
        </pc:spChg>
        <pc:spChg chg="del">
          <ac:chgData name="Song, Lixing" userId="d86a4794-d57c-4f6d-acee-3349d9d3edfc" providerId="ADAL" clId="{7BB45646-90E1-44D8-AF19-297232EBBE5C}" dt="2019-01-07T17:45:44.552" v="1497" actId="207"/>
          <ac:spMkLst>
            <pc:docMk/>
            <pc:sldMk cId="497745896" sldId="273"/>
            <ac:spMk id="3" creationId="{CFAFC9CE-D118-49C8-846C-9F389FB4B57A}"/>
          </ac:spMkLst>
        </pc:spChg>
        <pc:spChg chg="add mod">
          <ac:chgData name="Song, Lixing" userId="d86a4794-d57c-4f6d-acee-3349d9d3edfc" providerId="ADAL" clId="{7BB45646-90E1-44D8-AF19-297232EBBE5C}" dt="2019-01-07T17:46:49.600" v="1542" actId="207"/>
          <ac:spMkLst>
            <pc:docMk/>
            <pc:sldMk cId="497745896" sldId="273"/>
            <ac:spMk id="6" creationId="{C727C5D4-7C6F-4C24-9E2C-D773C0474BBA}"/>
          </ac:spMkLst>
        </pc:spChg>
        <pc:picChg chg="add mod">
          <ac:chgData name="Song, Lixing" userId="d86a4794-d57c-4f6d-acee-3349d9d3edfc" providerId="ADAL" clId="{7BB45646-90E1-44D8-AF19-297232EBBE5C}" dt="2019-01-07T17:46:44.443" v="1540" actId="1076"/>
          <ac:picMkLst>
            <pc:docMk/>
            <pc:sldMk cId="497745896" sldId="273"/>
            <ac:picMk id="4" creationId="{A86AD884-3EA2-41F2-868A-C905783FEC56}"/>
          </ac:picMkLst>
        </pc:picChg>
        <pc:picChg chg="add mod">
          <ac:chgData name="Song, Lixing" userId="d86a4794-d57c-4f6d-acee-3349d9d3edfc" providerId="ADAL" clId="{7BB45646-90E1-44D8-AF19-297232EBBE5C}" dt="2019-01-07T17:46:46.476" v="1541" actId="1076"/>
          <ac:picMkLst>
            <pc:docMk/>
            <pc:sldMk cId="497745896" sldId="273"/>
            <ac:picMk id="5" creationId="{86407CCD-F666-4525-B6AC-23F92D02C64D}"/>
          </ac:picMkLst>
        </pc:picChg>
      </pc:sldChg>
    </pc:docChg>
  </pc:docChgLst>
  <pc:docChgLst>
    <pc:chgData name="Song, Lixing" userId="d86a4794-d57c-4f6d-acee-3349d9d3edfc" providerId="ADAL" clId="{DE510D8C-7A8F-4C1E-B129-432EFF16AAA3}"/>
    <pc:docChg chg="undo custSel addSld delSld modSld">
      <pc:chgData name="Song, Lixing" userId="d86a4794-d57c-4f6d-acee-3349d9d3edfc" providerId="ADAL" clId="{DE510D8C-7A8F-4C1E-B129-432EFF16AAA3}" dt="2018-12-18T19:13:37.859" v="215" actId="207"/>
      <pc:docMkLst>
        <pc:docMk/>
      </pc:docMkLst>
    </pc:docChg>
  </pc:docChgLst>
  <pc:docChgLst>
    <pc:chgData name="Song, Lixing" userId="S::song3@rose-hulman.edu::d86a4794-d57c-4f6d-acee-3349d9d3edfc" providerId="AD" clId="Web-{A444728C-76FF-E237-8848-EF04C33607FA}"/>
    <pc:docChg chg="addSld modSld sldOrd">
      <pc:chgData name="Song, Lixing" userId="S::song3@rose-hulman.edu::d86a4794-d57c-4f6d-acee-3349d9d3edfc" providerId="AD" clId="Web-{A444728C-76FF-E237-8848-EF04C33607FA}" dt="2018-12-14T22:48:06.531" v="108" actId="20577"/>
      <pc:docMkLst>
        <pc:docMk/>
      </pc:docMkLst>
    </pc:docChg>
  </pc:docChgLst>
  <pc:docChgLst>
    <pc:chgData name="Song, Lixing" userId="d86a4794-d57c-4f6d-acee-3349d9d3edfc" providerId="ADAL" clId="{9F0C0119-4A4E-FD49-92D0-D1E0275E8FC9}"/>
    <pc:docChg chg="modSld">
      <pc:chgData name="Song, Lixing" userId="d86a4794-d57c-4f6d-acee-3349d9d3edfc" providerId="ADAL" clId="{9F0C0119-4A4E-FD49-92D0-D1E0275E8FC9}" dt="2018-12-18T02:23:53.605" v="50"/>
      <pc:docMkLst>
        <pc:docMk/>
      </pc:docMkLst>
    </pc:docChg>
  </pc:docChgLst>
  <pc:docChgLst>
    <pc:chgData name="Song, Lixing" userId="d86a4794-d57c-4f6d-acee-3349d9d3edfc" providerId="ADAL" clId="{5E3F1545-9865-4D0C-9B6A-C53785E4F7ED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6256184C-17FA-4944-87C5-3041B62521D9}"/>
  </pc:docChgLst>
  <pc:docChgLst>
    <pc:chgData name="Song, Lixing" userId="d86a4794-d57c-4f6d-acee-3349d9d3edfc" providerId="ADAL" clId="{63E5B0BA-7CA7-664C-A874-0CD1DDB96575}"/>
  </pc:docChgLst>
  <pc:docChgLst>
    <pc:chgData name="Hewner, Michael P" userId="S::hewner@rose-hulman.edu::7f3f83dd-6dfb-4127-a87f-c1714bd4fac9" providerId="AD" clId="Web-{8A75AB8D-89EF-8CD1-A468-00DA4915BB3A}"/>
    <pc:docChg chg="addSld modSld">
      <pc:chgData name="Hewner, Michael P" userId="S::hewner@rose-hulman.edu::7f3f83dd-6dfb-4127-a87f-c1714bd4fac9" providerId="AD" clId="Web-{8A75AB8D-89EF-8CD1-A468-00DA4915BB3A}" dt="2018-12-14T19:47:49.507" v="13" actId="20577"/>
      <pc:docMkLst>
        <pc:docMk/>
      </pc:docMkLst>
      <pc:sldChg chg="modSp">
        <pc:chgData name="Hewner, Michael P" userId="S::hewner@rose-hulman.edu::7f3f83dd-6dfb-4127-a87f-c1714bd4fac9" providerId="AD" clId="Web-{8A75AB8D-89EF-8CD1-A468-00DA4915BB3A}" dt="2018-12-14T19:14:32.473" v="7" actId="20577"/>
        <pc:sldMkLst>
          <pc:docMk/>
          <pc:sldMk cId="745928513" sldId="257"/>
        </pc:sldMkLst>
        <pc:spChg chg="mod">
          <ac:chgData name="Hewner, Michael P" userId="S::hewner@rose-hulman.edu::7f3f83dd-6dfb-4127-a87f-c1714bd4fac9" providerId="AD" clId="Web-{8A75AB8D-89EF-8CD1-A468-00DA4915BB3A}" dt="2018-12-14T19:14:32.473" v="7" actId="20577"/>
          <ac:spMkLst>
            <pc:docMk/>
            <pc:sldMk cId="745928513" sldId="257"/>
            <ac:spMk id="85" creationId="{00000000-0000-0000-0000-000000000000}"/>
          </ac:spMkLst>
        </pc:spChg>
      </pc:sldChg>
    </pc:docChg>
  </pc:docChgLst>
  <pc:docChgLst>
    <pc:chgData name="Hewner, Michael P" userId="S::hewner@rose-hulman.edu::7f3f83dd-6dfb-4127-a87f-c1714bd4fac9" providerId="AD" clId="Web-{71BDDC64-A3A4-56F9-390C-8A0DC0DDB3AF}"/>
    <pc:docChg chg="modSld">
      <pc:chgData name="Hewner, Michael P" userId="S::hewner@rose-hulman.edu::7f3f83dd-6dfb-4127-a87f-c1714bd4fac9" providerId="AD" clId="Web-{71BDDC64-A3A4-56F9-390C-8A0DC0DDB3AF}" dt="2019-01-08T15:42:05.771" v="0" actId="1076"/>
      <pc:docMkLst>
        <pc:docMk/>
      </pc:docMkLst>
      <pc:sldChg chg="modSp">
        <pc:chgData name="Hewner, Michael P" userId="S::hewner@rose-hulman.edu::7f3f83dd-6dfb-4127-a87f-c1714bd4fac9" providerId="AD" clId="Web-{71BDDC64-A3A4-56F9-390C-8A0DC0DDB3AF}" dt="2019-01-08T15:42:05.771" v="0" actId="1076"/>
        <pc:sldMkLst>
          <pc:docMk/>
          <pc:sldMk cId="1204181949" sldId="272"/>
        </pc:sldMkLst>
        <pc:picChg chg="mod">
          <ac:chgData name="Hewner, Michael P" userId="S::hewner@rose-hulman.edu::7f3f83dd-6dfb-4127-a87f-c1714bd4fac9" providerId="AD" clId="Web-{71BDDC64-A3A4-56F9-390C-8A0DC0DDB3AF}" dt="2019-01-08T15:42:05.771" v="0" actId="1076"/>
          <ac:picMkLst>
            <pc:docMk/>
            <pc:sldMk cId="1204181949" sldId="272"/>
            <ac:picMk id="4" creationId="{3A427C49-3C7B-45B7-9EC4-5002459CC82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19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035d43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035d436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file-implementation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January 8, 2019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767A-657E-429C-BEC9-89AD4AC0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8EA4-5558-4C8B-8C87-980BA8E0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429" y="1604731"/>
            <a:ext cx="5500455" cy="4895850"/>
          </a:xfrm>
        </p:spPr>
        <p:txBody>
          <a:bodyPr/>
          <a:lstStyle/>
          <a:p>
            <a:r>
              <a:rPr lang="en-US" dirty="0"/>
              <a:t>Further questions:</a:t>
            </a:r>
          </a:p>
          <a:p>
            <a:pPr lvl="1"/>
            <a:r>
              <a:rPr lang="en-US" dirty="0"/>
              <a:t>Which data block is available? 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inode</a:t>
            </a:r>
            <a:r>
              <a:rPr lang="en-US" dirty="0"/>
              <a:t> is available?</a:t>
            </a:r>
          </a:p>
          <a:p>
            <a:pPr lvl="1"/>
            <a:r>
              <a:rPr lang="en-US" dirty="0"/>
              <a:t>Where are the </a:t>
            </a:r>
            <a:r>
              <a:rPr lang="en-US" dirty="0" err="1"/>
              <a:t>inodes</a:t>
            </a:r>
            <a:r>
              <a:rPr lang="en-US" dirty="0"/>
              <a:t> on storage?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27C49-3C7B-45B7-9EC4-5002459C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318"/>
            <a:ext cx="4803467" cy="29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What is a file?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 are the basic operations on a file?</a:t>
            </a:r>
          </a:p>
          <a:p>
            <a:r>
              <a:rPr lang="en-US" dirty="0">
                <a:ea typeface="+mn-lt"/>
                <a:cs typeface="+mn-lt"/>
              </a:rPr>
              <a:t>How does OS facilitate file operations?</a:t>
            </a:r>
          </a:p>
          <a:p>
            <a:r>
              <a:rPr lang="en-US" dirty="0">
                <a:ea typeface="+mn-lt"/>
                <a:cs typeface="+mn-lt"/>
              </a:rPr>
              <a:t>How to store files on storage – filesystem design?</a:t>
            </a:r>
          </a:p>
          <a:p>
            <a:pPr lvl="1"/>
            <a:r>
              <a:rPr lang="en-US" dirty="0"/>
              <a:t>How to identify the data that belong to a file?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Reference material: </a:t>
            </a:r>
            <a:r>
              <a:rPr lang="en-US" dirty="0">
                <a:ea typeface="+mn-lt"/>
                <a:cs typeface="+mn-lt"/>
                <a:hlinkClick r:id="rId3"/>
              </a:rPr>
              <a:t>http://pages.cs.wisc.edu/~remzi/OSTEP/file-implementation.pdf</a:t>
            </a:r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9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585D-E388-429C-A3FF-165CCAEF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A169-B95F-4A46-835D-5681D1F5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File: A </a:t>
            </a:r>
            <a:r>
              <a:rPr lang="en-US" dirty="0">
                <a:solidFill>
                  <a:schemeClr val="accent2"/>
                </a:solidFill>
              </a:rPr>
              <a:t>named</a:t>
            </a:r>
            <a:r>
              <a:rPr lang="en-US" dirty="0"/>
              <a:t> collection of related data stored on storage.</a:t>
            </a:r>
          </a:p>
          <a:p>
            <a:r>
              <a:rPr lang="en-US" dirty="0"/>
              <a:t>For a file, we can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Read</a:t>
            </a:r>
          </a:p>
          <a:p>
            <a:pPr lvl="1"/>
            <a:r>
              <a:rPr lang="en-US" dirty="0"/>
              <a:t>Write</a:t>
            </a:r>
          </a:p>
          <a:p>
            <a:pPr lvl="1"/>
            <a:r>
              <a:rPr lang="en-US" dirty="0"/>
              <a:t>Seek/Reposition</a:t>
            </a:r>
          </a:p>
          <a:p>
            <a:pPr lvl="1"/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8551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7B7F-DED6-46E7-A15D-34B77261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CF5D-3A2D-4C06-898E-0D4E6B28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file name, OS can help us operate on a file.</a:t>
            </a:r>
          </a:p>
          <a:p>
            <a:pPr lvl="1"/>
            <a:r>
              <a:rPr lang="en-US" dirty="0"/>
              <a:t>Via </a:t>
            </a:r>
            <a:r>
              <a:rPr lang="en-US" dirty="0">
                <a:solidFill>
                  <a:schemeClr val="accent2"/>
                </a:solidFill>
              </a:rPr>
              <a:t>file table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302B5E-3A7D-4FF0-8060-61749A221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2" b="3752"/>
          <a:stretch/>
        </p:blipFill>
        <p:spPr bwMode="auto">
          <a:xfrm>
            <a:off x="1643206" y="2895984"/>
            <a:ext cx="8458737" cy="27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0EC66-59B0-42E4-BA17-14D42F86878F}"/>
              </a:ext>
            </a:extLst>
          </p:cNvPr>
          <p:cNvSpPr/>
          <p:nvPr/>
        </p:nvSpPr>
        <p:spPr>
          <a:xfrm>
            <a:off x="6209212" y="2690949"/>
            <a:ext cx="4075612" cy="2960166"/>
          </a:xfrm>
          <a:prstGeom prst="rect">
            <a:avLst/>
          </a:prstGeom>
          <a:noFill/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A636A-4391-4F0F-8A90-492101BFFADF}"/>
              </a:ext>
            </a:extLst>
          </p:cNvPr>
          <p:cNvSpPr txBox="1"/>
          <p:nvPr/>
        </p:nvSpPr>
        <p:spPr>
          <a:xfrm>
            <a:off x="6096000" y="5726658"/>
            <a:ext cx="484196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are files organized on the storage is the job of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Filesystem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81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460F-E700-4EFD-AA72-227E3CB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Motivation: How to identify the data that belong to a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CFC2-2220-4752-A7E8-5589D86B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dirty="0"/>
              <a:t>Assume we have a array with fixed size.</a:t>
            </a:r>
          </a:p>
          <a:p>
            <a:r>
              <a:rPr lang="en-US" dirty="0"/>
              <a:t>Now I have three strings with as shown below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Discussion Question: </a:t>
            </a:r>
          </a:p>
          <a:p>
            <a:pPr marL="0" indent="0">
              <a:buNone/>
            </a:pPr>
            <a:r>
              <a:rPr lang="en-US" dirty="0"/>
              <a:t>Come up with certain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rules/design</a:t>
            </a:r>
            <a:r>
              <a:rPr lang="en-US" dirty="0"/>
              <a:t> that you can </a:t>
            </a:r>
          </a:p>
          <a:p>
            <a:pPr lvl="1"/>
            <a:r>
              <a:rPr lang="en-US" dirty="0"/>
              <a:t>Write the strings into array </a:t>
            </a:r>
          </a:p>
          <a:p>
            <a:pPr lvl="1"/>
            <a:r>
              <a:rPr lang="en-US" dirty="0"/>
              <a:t>So you can read them back as separated strings.</a:t>
            </a:r>
          </a:p>
          <a:p>
            <a:pPr lvl="1"/>
            <a:r>
              <a:rPr lang="en-US" dirty="0"/>
              <a:t>Further question: how to support appending?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E11D40-2E7C-466F-AB04-DDDD66C64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611229"/>
              </p:ext>
            </p:extLst>
          </p:nvPr>
        </p:nvGraphicFramePr>
        <p:xfrm>
          <a:off x="3357140" y="2862507"/>
          <a:ext cx="49168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424">
                  <a:extLst>
                    <a:ext uri="{9D8B030D-6E8A-4147-A177-3AD203B41FA5}">
                      <a16:colId xmlns:a16="http://schemas.microsoft.com/office/drawing/2014/main" val="1361242924"/>
                    </a:ext>
                  </a:extLst>
                </a:gridCol>
                <a:gridCol w="2458424">
                  <a:extLst>
                    <a:ext uri="{9D8B030D-6E8A-4147-A177-3AD203B41FA5}">
                      <a16:colId xmlns:a16="http://schemas.microsoft.com/office/drawing/2014/main" val="421184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Hello World!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Aloha!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3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0x01 0x02 0x03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601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46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BC7A00"/>
                </a:solidFill>
              </a:rPr>
              <a:t>Extents</a:t>
            </a:r>
            <a:r>
              <a:rPr lang="en" sz="2400" dirty="0"/>
              <a:t> describe start and length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and fast to access and lookup data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Difficult</a:t>
            </a:r>
            <a:r>
              <a:rPr lang="en" sz="2400" dirty="0"/>
              <a:t> to allocate space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Fragmentation</a:t>
            </a:r>
            <a:r>
              <a:rPr lang="en" sz="2400" b="1" dirty="0"/>
              <a:t> </a:t>
            </a:r>
            <a:endParaRPr sz="2400" b="1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465510"/>
                </a:solidFill>
              </a:rPr>
              <a:t>Easy</a:t>
            </a:r>
            <a:r>
              <a:rPr lang="en" sz="2400"/>
              <a:t> allocation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5F1709"/>
                </a:solidFill>
              </a:rPr>
              <a:t>Poor</a:t>
            </a:r>
            <a:r>
              <a:rPr lang="en" sz="2400"/>
              <a:t> random access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>
                <a:solidFill>
                  <a:srgbClr val="000000"/>
                </a:solidFill>
              </a:rPr>
              <a:t>Can use</a:t>
            </a:r>
            <a:r>
              <a:rPr lang="en" sz="2400" b="1">
                <a:solidFill>
                  <a:srgbClr val="DCB439"/>
                </a:solidFill>
              </a:rPr>
              <a:t> file allocation table </a:t>
            </a:r>
            <a:r>
              <a:rPr lang="en" sz="2400">
                <a:solidFill>
                  <a:srgbClr val="000000"/>
                </a:solidFill>
              </a:rPr>
              <a:t>to store links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B2E9C-161D-4439-ABBC-2B95AC4AF4FE}"/>
              </a:ext>
            </a:extLst>
          </p:cNvPr>
          <p:cNvSpPr txBox="1"/>
          <p:nvPr/>
        </p:nvSpPr>
        <p:spPr>
          <a:xfrm>
            <a:off x="3329128" y="5433134"/>
            <a:ext cx="63031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File System: </a:t>
            </a:r>
            <a:r>
              <a:rPr lang="en" dirty="0">
                <a:solidFill>
                  <a:srgbClr val="DCB439"/>
                </a:solidFill>
              </a:rPr>
              <a:t>Inodes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999623"/>
                </a:solidFill>
              </a:rPr>
              <a:t>Inodes</a:t>
            </a:r>
            <a:r>
              <a:rPr lang="en" dirty="0"/>
              <a:t> store </a:t>
            </a:r>
            <a:r>
              <a:rPr lang="en" b="1" dirty="0">
                <a:solidFill>
                  <a:srgbClr val="5AABBC"/>
                </a:solidFill>
              </a:rPr>
              <a:t>administrative</a:t>
            </a:r>
            <a:r>
              <a:rPr lang="en" dirty="0"/>
              <a:t> data about </a:t>
            </a:r>
            <a:r>
              <a:rPr lang="en" b="1" dirty="0">
                <a:solidFill>
                  <a:srgbClr val="002B5B"/>
                </a:solidFill>
              </a:rPr>
              <a:t>files</a:t>
            </a:r>
            <a:r>
              <a:rPr lang="en" dirty="0"/>
              <a:t>:</a:t>
            </a:r>
            <a:br>
              <a:rPr lang="en" dirty="0"/>
            </a:br>
            <a:endParaRPr dirty="0"/>
          </a:p>
          <a:p>
            <a:pPr indent="-381000">
              <a:buSzPts val="2400"/>
            </a:pPr>
            <a:r>
              <a:rPr lang="en" sz="2400" dirty="0"/>
              <a:t>Permissions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Owner, Group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File Size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Links – </a:t>
            </a:r>
            <a:r>
              <a:rPr lang="en-US" sz="2400" dirty="0"/>
              <a:t>where is the data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Modification, Access, Status times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7D071-BEEB-4F4F-A2AF-9E3C30F996EB}"/>
              </a:ext>
            </a:extLst>
          </p:cNvPr>
          <p:cNvSpPr txBox="1"/>
          <p:nvPr/>
        </p:nvSpPr>
        <p:spPr>
          <a:xfrm>
            <a:off x="6498454" y="3364637"/>
            <a:ext cx="414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Where there is no file name in the </a:t>
            </a:r>
            <a:r>
              <a:rPr lang="en-US" sz="2400" dirty="0" err="1">
                <a:solidFill>
                  <a:srgbClr val="FF0000"/>
                </a:solidFill>
              </a:rPr>
              <a:t>inode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15777</TotalTime>
  <Words>357</Words>
  <Application>Microsoft Office PowerPoint</Application>
  <PresentationFormat>Widescreen</PresentationFormat>
  <Paragraphs>93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Wingdings</vt:lpstr>
      <vt:lpstr>rose_themed</vt:lpstr>
      <vt:lpstr>CSSE 332 Filesystem(I)</vt:lpstr>
      <vt:lpstr>Questions</vt:lpstr>
      <vt:lpstr>File basics</vt:lpstr>
      <vt:lpstr>File Table</vt:lpstr>
      <vt:lpstr>Motivation: How to identify the data that belong to a file?</vt:lpstr>
      <vt:lpstr>Ways to store files: Contiguous Allocation</vt:lpstr>
      <vt:lpstr>Ways to store files: Linked Allocation</vt:lpstr>
      <vt:lpstr>Ways to store files: Indexed Allocation</vt:lpstr>
      <vt:lpstr>File System: Inodes</vt:lpstr>
      <vt:lpstr>Inode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76</cp:revision>
  <cp:lastPrinted>2018-08-28T17:03:11Z</cp:lastPrinted>
  <dcterms:created xsi:type="dcterms:W3CDTF">2018-07-09T21:38:51Z</dcterms:created>
  <dcterms:modified xsi:type="dcterms:W3CDTF">2019-01-08T17:31:04Z</dcterms:modified>
</cp:coreProperties>
</file>